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58" r:id="rId5"/>
    <p:sldId id="271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7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7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56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76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138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200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902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502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22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700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724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05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671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02A5D-32FB-45A8-AC31-9880E2537319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08C5C-2150-4242-A5D7-F1A026B80A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300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2440" y="1894362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Название </a:t>
            </a:r>
            <a:b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</a:br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презентации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72440" y="333220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Шрифты, используемые </a:t>
            </a:r>
            <a:b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в презентации — </a:t>
            </a:r>
            <a:r>
              <a:rPr lang="en-US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Montserrat</a:t>
            </a:r>
            <a:endParaRPr lang="ru-RU" sz="2400" dirty="0">
              <a:solidFill>
                <a:schemeClr val="bg1"/>
              </a:solidFill>
              <a:latin typeface="Montserrat Medium" panose="00000600000000000000" pitchFamily="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853861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619664" y="1498808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5619664" y="2302790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1906140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619664" y="1498808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5619664" y="2302790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581973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281310" y="2064864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281310" y="2868846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2384541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8396" y="1429139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5" name="Объект 5"/>
          <p:cNvSpPr txBox="1">
            <a:spLocks/>
          </p:cNvSpPr>
          <p:nvPr/>
        </p:nvSpPr>
        <p:spPr>
          <a:xfrm>
            <a:off x="368396" y="2091920"/>
            <a:ext cx="7234186" cy="11196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Фотографии добавляются со скругленными краями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524" y="3523857"/>
            <a:ext cx="3900246" cy="2600541"/>
          </a:xfrm>
          <a:prstGeom prst="roundRect">
            <a:avLst/>
          </a:prstGeom>
          <a:ln w="38100" cap="sq">
            <a:noFill/>
            <a:prstDash val="solid"/>
            <a:miter lim="800000"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28" y="3523857"/>
            <a:ext cx="3900245" cy="2600163"/>
          </a:xfrm>
          <a:prstGeom prst="roundRect">
            <a:avLst/>
          </a:prstGeom>
          <a:ln w="38100" cap="sq">
            <a:noFill/>
            <a:prstDash val="solid"/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193644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33561" y="1394305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33561" y="2198287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на фиолетовом фоне текст – белый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chemeClr val="bg1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2591261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8396" y="1429139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68396" y="2233121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4453448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33561" y="1394305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33561" y="2198287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на фиолетовом фоне текст – белый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chemeClr val="bg1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2456213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33561" y="1394305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5" name="Объект 5"/>
          <p:cNvSpPr txBox="1">
            <a:spLocks/>
          </p:cNvSpPr>
          <p:nvPr/>
        </p:nvSpPr>
        <p:spPr>
          <a:xfrm>
            <a:off x="333561" y="2198287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на фиолетовом фоне текст – белый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chemeClr val="bg1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586487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8396" y="1429139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68396" y="2233121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4179952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28897" y="317452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Второй вариант</a:t>
            </a:r>
            <a:b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</a:br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титульного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3400797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72440" y="1894362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Третий вариант</a:t>
            </a:r>
          </a:p>
          <a:p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титульного слайда</a:t>
            </a:r>
          </a:p>
        </p:txBody>
      </p:sp>
    </p:spTree>
    <p:extLst>
      <p:ext uri="{BB962C8B-B14F-4D97-AF65-F5344CB8AC3E}">
        <p14:creationId xmlns:p14="http://schemas.microsoft.com/office/powerpoint/2010/main" val="1462007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420189" y="105833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ФИО спикера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420189" y="1895294"/>
            <a:ext cx="629412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Регалии</a:t>
            </a:r>
          </a:p>
          <a:p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Интересные факты</a:t>
            </a:r>
          </a:p>
          <a:p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Контактная информация</a:t>
            </a:r>
          </a:p>
          <a:p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Тема выступление</a:t>
            </a:r>
          </a:p>
          <a:p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Необходимая, на ваш взгляд, </a:t>
            </a:r>
            <a:b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</a:br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информация</a:t>
            </a:r>
          </a:p>
        </p:txBody>
      </p:sp>
      <p:sp>
        <p:nvSpPr>
          <p:cNvPr id="4" name="Объект 5"/>
          <p:cNvSpPr txBox="1">
            <a:spLocks/>
          </p:cNvSpPr>
          <p:nvPr/>
        </p:nvSpPr>
        <p:spPr>
          <a:xfrm>
            <a:off x="7112727" y="5618209"/>
            <a:ext cx="2684417" cy="45166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solidFill>
                  <a:srgbClr val="8572E8"/>
                </a:solidFill>
                <a:latin typeface="Montserrat Medium" panose="00000600000000000000" pitchFamily="2" charset="-52"/>
              </a:rPr>
              <a:t>место для фото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4" t="21460" r="21428" b="38920"/>
          <a:stretch/>
        </p:blipFill>
        <p:spPr>
          <a:xfrm>
            <a:off x="6714309" y="1455216"/>
            <a:ext cx="3744515" cy="3744515"/>
          </a:xfrm>
          <a:prstGeom prst="ellipse">
            <a:avLst/>
          </a:prstGeom>
          <a:ln w="63500" cap="rnd">
            <a:solidFill>
              <a:srgbClr val="8572E8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5595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897881" y="1432806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ФИО спикера </a:t>
            </a:r>
            <a:r>
              <a:rPr lang="en-US" sz="4000" dirty="0">
                <a:solidFill>
                  <a:schemeClr val="bg1"/>
                </a:solidFill>
                <a:latin typeface="Montserrat Black" panose="00000A00000000000000" pitchFamily="2" charset="-52"/>
              </a:rPr>
              <a:t>[2]</a:t>
            </a:r>
            <a:endParaRPr lang="ru-RU" sz="4000" dirty="0">
              <a:solidFill>
                <a:schemeClr val="bg1"/>
              </a:solidFill>
              <a:latin typeface="Montserrat Black" panose="00000A00000000000000" pitchFamily="2" charset="-52"/>
            </a:endParaRP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5897881" y="2269762"/>
            <a:ext cx="629412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Регалии</a:t>
            </a:r>
          </a:p>
          <a:p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Интересные факты</a:t>
            </a:r>
          </a:p>
          <a:p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Контактная информация</a:t>
            </a:r>
          </a:p>
          <a:p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Тема выступление</a:t>
            </a:r>
          </a:p>
          <a:p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Необходимая, на ваш взгляд, </a:t>
            </a:r>
            <a:b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</a:b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информация</a:t>
            </a:r>
          </a:p>
        </p:txBody>
      </p:sp>
      <p:sp>
        <p:nvSpPr>
          <p:cNvPr id="4" name="Объект 5"/>
          <p:cNvSpPr txBox="1">
            <a:spLocks/>
          </p:cNvSpPr>
          <p:nvPr/>
        </p:nvSpPr>
        <p:spPr>
          <a:xfrm>
            <a:off x="1305111" y="5618209"/>
            <a:ext cx="2684417" cy="45166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solidFill>
                  <a:schemeClr val="bg1"/>
                </a:solidFill>
                <a:latin typeface="Montserrat Medium" panose="00000600000000000000" pitchFamily="2" charset="-52"/>
              </a:rPr>
              <a:t>место для фото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4" t="21460" r="21428" b="38920"/>
          <a:stretch/>
        </p:blipFill>
        <p:spPr>
          <a:xfrm>
            <a:off x="775063" y="1432806"/>
            <a:ext cx="3744515" cy="3744515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888225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8396" y="1429139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68396" y="2233121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1661081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8396" y="1429139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68396" y="2233121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4286281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8396" y="1429139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68396" y="2233121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3141586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368396" y="1429139"/>
            <a:ext cx="6294119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>
                <a:solidFill>
                  <a:srgbClr val="8572E8"/>
                </a:solidFill>
                <a:latin typeface="Montserrat Black" panose="00000A00000000000000" pitchFamily="2" charset="-52"/>
              </a:rPr>
              <a:t>Заголовок слайда</a:t>
            </a:r>
          </a:p>
        </p:txBody>
      </p:sp>
      <p:sp>
        <p:nvSpPr>
          <p:cNvPr id="3" name="Объект 5"/>
          <p:cNvSpPr txBox="1">
            <a:spLocks/>
          </p:cNvSpPr>
          <p:nvPr/>
        </p:nvSpPr>
        <p:spPr>
          <a:xfrm>
            <a:off x="368396" y="2233121"/>
            <a:ext cx="6294120" cy="10431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на белом фоне текст – фиолетовый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800" dirty="0">
                <a:solidFill>
                  <a:srgbClr val="8572E8"/>
                </a:solidFill>
                <a:latin typeface="Montserrat Medium" panose="00000600000000000000" pitchFamily="2" charset="-52"/>
              </a:rPr>
              <a:t>интервал в тексте – 1.0 </a:t>
            </a:r>
          </a:p>
        </p:txBody>
      </p:sp>
    </p:spTree>
    <p:extLst>
      <p:ext uri="{BB962C8B-B14F-4D97-AF65-F5344CB8AC3E}">
        <p14:creationId xmlns:p14="http://schemas.microsoft.com/office/powerpoint/2010/main" val="9869195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226</Words>
  <Application>Microsoft Office PowerPoint</Application>
  <PresentationFormat>Широкоэкранный</PresentationFormat>
  <Paragraphs>57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Montserrat Black</vt:lpstr>
      <vt:lpstr>Montserrat Medium</vt:lpstr>
      <vt:lpstr>Тема Office</vt:lpstr>
      <vt:lpstr>Название  презентации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</dc:title>
  <dc:creator>Пользователь Windows</dc:creator>
  <cp:lastModifiedBy>Гринберг Вадим Владимирович</cp:lastModifiedBy>
  <cp:revision>6</cp:revision>
  <dcterms:created xsi:type="dcterms:W3CDTF">2025-03-26T09:19:22Z</dcterms:created>
  <dcterms:modified xsi:type="dcterms:W3CDTF">2025-06-09T07:20:13Z</dcterms:modified>
</cp:coreProperties>
</file>